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jpg!d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2"/>
  </p:notesMasterIdLst>
  <p:sldIdLst>
    <p:sldId id="256" r:id="rId2"/>
    <p:sldId id="259" r:id="rId3"/>
    <p:sldId id="257" r:id="rId4"/>
    <p:sldId id="260" r:id="rId5"/>
    <p:sldId id="261" r:id="rId6"/>
    <p:sldId id="266" r:id="rId7"/>
    <p:sldId id="267" r:id="rId8"/>
    <p:sldId id="269" r:id="rId9"/>
    <p:sldId id="271" r:id="rId10"/>
    <p:sldId id="285" r:id="rId11"/>
  </p:sldIdLst>
  <p:sldSz cx="9144000" cy="5143500" type="screen16x9"/>
  <p:notesSz cx="6858000" cy="9144000"/>
  <p:embeddedFontLst>
    <p:embeddedFont>
      <p:font typeface="Montserrat" pitchFamily="2" charset="77"/>
      <p:regular r:id="rId13"/>
      <p:bold r:id="rId14"/>
      <p:italic r:id="rId15"/>
      <p:boldItalic r:id="rId16"/>
    </p:embeddedFont>
    <p:embeddedFont>
      <p:font typeface="Montserrat Black" panose="020F0502020204030204" pitchFamily="34" charset="0"/>
      <p:bold r:id="rId17"/>
      <p:italic r:id="rId18"/>
      <p:boldItalic r:id="rId19"/>
    </p:embeddedFont>
    <p:embeddedFont>
      <p:font typeface="Montserrat ExtraLight" panose="020F030202020403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3FA3FA-93F9-40B0-9AB0-D27CB78022A4}">
  <a:tblStyle styleId="{1C3FA3FA-93F9-40B0-9AB0-D27CB78022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>
        <p:scale>
          <a:sx n="150" d="100"/>
          <a:sy n="150" d="100"/>
        </p:scale>
        <p:origin x="1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jpg>
</file>

<file path=ppt/media/image10.jpg>
</file>

<file path=ppt/media/image2.png>
</file>

<file path=ppt/media/image3.png>
</file>

<file path=ppt/media/image4.jpg>
</file>

<file path=ppt/media/image5.png>
</file>

<file path=ppt/media/image6.jpg!d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6d3f01ad6f_0_24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6d3f01ad6f_0_24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7ac3c6b08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7ac3c6b08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ac3c6b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ac3c6b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cd5d4693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cd5d4693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1c55ffe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1c55ffe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6d3f01ad6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6d3f01ad6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6d3f01ad6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6d3f01ad6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6d3f01ad6f_0_24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6d3f01ad6f_0_24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 ">
  <p:cSld name="TITLE_AND_BODY_1_3_1">
    <p:bg>
      <p:bgPr>
        <a:solidFill>
          <a:schemeClr val="dk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ctrTitle" idx="2"/>
          </p:nvPr>
        </p:nvSpPr>
        <p:spPr>
          <a:xfrm>
            <a:off x="1058850" y="275819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subTitle" idx="1"/>
          </p:nvPr>
        </p:nvSpPr>
        <p:spPr>
          <a:xfrm>
            <a:off x="1058850" y="338150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ctrTitle" idx="3"/>
          </p:nvPr>
        </p:nvSpPr>
        <p:spPr>
          <a:xfrm>
            <a:off x="3549750" y="275819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4"/>
          </p:nvPr>
        </p:nvSpPr>
        <p:spPr>
          <a:xfrm>
            <a:off x="3549750" y="338150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ctrTitle" idx="5"/>
          </p:nvPr>
        </p:nvSpPr>
        <p:spPr>
          <a:xfrm>
            <a:off x="6040650" y="275819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6"/>
          </p:nvPr>
        </p:nvSpPr>
        <p:spPr>
          <a:xfrm>
            <a:off x="6040650" y="338150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AND_BODY_2">
    <p:bg>
      <p:bgPr>
        <a:solidFill>
          <a:schemeClr val="dk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4461675" y="1811125"/>
            <a:ext cx="34467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55" name="Google Shape;155;p27"/>
          <p:cNvSpPr txBox="1"/>
          <p:nvPr/>
        </p:nvSpPr>
        <p:spPr>
          <a:xfrm>
            <a:off x="4461675" y="3532850"/>
            <a:ext cx="355230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Freepik. </a:t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931325" y="2270488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ExtraLight"/>
              <a:buNone/>
              <a:defRPr sz="3600" b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931325" y="1075113"/>
            <a:ext cx="33432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 b="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31325" y="3275788"/>
            <a:ext cx="310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2145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000000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51007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549400" y="875500"/>
            <a:ext cx="4045200" cy="6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722325" y="1858300"/>
            <a:ext cx="3837000" cy="26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2586300" y="4092450"/>
            <a:ext cx="39714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SECTION_TITLE_AND_DESCRIPTION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body" idx="1"/>
          </p:nvPr>
        </p:nvSpPr>
        <p:spPr>
          <a:xfrm>
            <a:off x="722325" y="1137575"/>
            <a:ext cx="7281300" cy="29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2132100" y="367600"/>
            <a:ext cx="4879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TITLE_AND_BODY_1_3">
    <p:bg>
      <p:bgPr>
        <a:solidFill>
          <a:schemeClr val="dk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ctrTitle" idx="2"/>
          </p:nvPr>
        </p:nvSpPr>
        <p:spPr>
          <a:xfrm>
            <a:off x="615800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1"/>
          </p:nvPr>
        </p:nvSpPr>
        <p:spPr>
          <a:xfrm>
            <a:off x="615800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ctrTitle" idx="3"/>
          </p:nvPr>
        </p:nvSpPr>
        <p:spPr>
          <a:xfrm>
            <a:off x="2642565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4"/>
          </p:nvPr>
        </p:nvSpPr>
        <p:spPr>
          <a:xfrm>
            <a:off x="2642565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ctrTitle" idx="5"/>
          </p:nvPr>
        </p:nvSpPr>
        <p:spPr>
          <a:xfrm>
            <a:off x="4669331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6"/>
          </p:nvPr>
        </p:nvSpPr>
        <p:spPr>
          <a:xfrm>
            <a:off x="4669331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ctrTitle" idx="7"/>
          </p:nvPr>
        </p:nvSpPr>
        <p:spPr>
          <a:xfrm>
            <a:off x="6696096" y="1714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8"/>
          </p:nvPr>
        </p:nvSpPr>
        <p:spPr>
          <a:xfrm>
            <a:off x="6696096" y="2337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6" r:id="rId6"/>
    <p:sldLayoutId id="2147483658" r:id="rId7"/>
    <p:sldLayoutId id="2147483659" r:id="rId8"/>
    <p:sldLayoutId id="2147483665" r:id="rId9"/>
    <p:sldLayoutId id="2147483666" r:id="rId10"/>
    <p:sldLayoutId id="2147483673" r:id="rId11"/>
    <p:sldLayoutId id="214748367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policyoptions.irpp.org/magazines/june-2021/a-generational-opportunity-to-make-our-cities-better/winnipegmanitobacanada4july2020winnipegcitybusat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!d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pxhere.com/id/photo/125226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Transi</a:t>
            </a:r>
            <a:r>
              <a:rPr lang="en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" sz="3200" baseline="300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r>
              <a:rPr lang="en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dirty="0">
                <a:solidFill>
                  <a:schemeClr val="lt1"/>
                </a:solidFill>
              </a:rPr>
              <a:t>APP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66" name="Google Shape;166;p31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Here is where every transit user’s morning begins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67" name="Google Shape;167;p31"/>
          <p:cNvGrpSpPr/>
          <p:nvPr/>
        </p:nvGrpSpPr>
        <p:grpSpPr>
          <a:xfrm>
            <a:off x="4151807" y="1884053"/>
            <a:ext cx="840385" cy="836425"/>
            <a:chOff x="1178525" y="238125"/>
            <a:chExt cx="5262275" cy="5237475"/>
          </a:xfrm>
        </p:grpSpPr>
        <p:sp>
          <p:nvSpPr>
            <p:cNvPr id="168" name="Google Shape;168;p31"/>
            <p:cNvSpPr/>
            <p:nvPr/>
          </p:nvSpPr>
          <p:spPr>
            <a:xfrm>
              <a:off x="1178525" y="238125"/>
              <a:ext cx="5262275" cy="5237475"/>
            </a:xfrm>
            <a:custGeom>
              <a:avLst/>
              <a:gdLst/>
              <a:ahLst/>
              <a:cxnLst/>
              <a:rect l="l" t="t" r="r" b="b"/>
              <a:pathLst>
                <a:path w="210491" h="209499" extrusionOk="0">
                  <a:moveTo>
                    <a:pt x="104753" y="43457"/>
                  </a:moveTo>
                  <a:cubicBezTo>
                    <a:pt x="138546" y="43457"/>
                    <a:pt x="166039" y="70955"/>
                    <a:pt x="166039" y="104749"/>
                  </a:cubicBezTo>
                  <a:cubicBezTo>
                    <a:pt x="166039" y="138546"/>
                    <a:pt x="138546" y="166043"/>
                    <a:pt x="104753" y="166043"/>
                  </a:cubicBezTo>
                  <a:cubicBezTo>
                    <a:pt x="70954" y="166042"/>
                    <a:pt x="43460" y="138544"/>
                    <a:pt x="43460" y="104748"/>
                  </a:cubicBezTo>
                  <a:cubicBezTo>
                    <a:pt x="43460" y="70954"/>
                    <a:pt x="70954" y="43457"/>
                    <a:pt x="104753" y="43457"/>
                  </a:cubicBezTo>
                  <a:close/>
                  <a:moveTo>
                    <a:pt x="104751" y="0"/>
                  </a:moveTo>
                  <a:cubicBezTo>
                    <a:pt x="46990" y="0"/>
                    <a:pt x="0" y="46989"/>
                    <a:pt x="0" y="104748"/>
                  </a:cubicBezTo>
                  <a:cubicBezTo>
                    <a:pt x="0" y="162509"/>
                    <a:pt x="46992" y="209499"/>
                    <a:pt x="104751" y="209499"/>
                  </a:cubicBezTo>
                  <a:lnTo>
                    <a:pt x="210491" y="209499"/>
                  </a:lnTo>
                  <a:lnTo>
                    <a:pt x="209500" y="104748"/>
                  </a:lnTo>
                  <a:cubicBezTo>
                    <a:pt x="209500" y="46989"/>
                    <a:pt x="162512" y="0"/>
                    <a:pt x="104751" y="0"/>
                  </a:cubicBezTo>
                  <a:close/>
                </a:path>
              </a:pathLst>
            </a:custGeom>
            <a:solidFill>
              <a:srgbClr val="D5B9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2037350" y="1096875"/>
              <a:ext cx="3519825" cy="3519975"/>
            </a:xfrm>
            <a:custGeom>
              <a:avLst/>
              <a:gdLst/>
              <a:ahLst/>
              <a:cxnLst/>
              <a:rect l="l" t="t" r="r" b="b"/>
              <a:pathLst>
                <a:path w="140793" h="140799" extrusionOk="0">
                  <a:moveTo>
                    <a:pt x="70398" y="18214"/>
                  </a:moveTo>
                  <a:cubicBezTo>
                    <a:pt x="99171" y="18214"/>
                    <a:pt x="122579" y="41622"/>
                    <a:pt x="122579" y="70398"/>
                  </a:cubicBezTo>
                  <a:cubicBezTo>
                    <a:pt x="122579" y="99174"/>
                    <a:pt x="99172" y="122585"/>
                    <a:pt x="70398" y="122585"/>
                  </a:cubicBezTo>
                  <a:cubicBezTo>
                    <a:pt x="41626" y="122585"/>
                    <a:pt x="18214" y="99173"/>
                    <a:pt x="18214" y="70398"/>
                  </a:cubicBezTo>
                  <a:cubicBezTo>
                    <a:pt x="18214" y="41622"/>
                    <a:pt x="41625" y="18214"/>
                    <a:pt x="70398" y="18214"/>
                  </a:cubicBezTo>
                  <a:close/>
                  <a:moveTo>
                    <a:pt x="70398" y="0"/>
                  </a:moveTo>
                  <a:cubicBezTo>
                    <a:pt x="31580" y="0"/>
                    <a:pt x="1" y="31579"/>
                    <a:pt x="1" y="70398"/>
                  </a:cubicBezTo>
                  <a:cubicBezTo>
                    <a:pt x="1" y="109216"/>
                    <a:pt x="31580" y="140798"/>
                    <a:pt x="70398" y="140798"/>
                  </a:cubicBezTo>
                  <a:cubicBezTo>
                    <a:pt x="109213" y="140798"/>
                    <a:pt x="140792" y="109216"/>
                    <a:pt x="140792" y="70398"/>
                  </a:cubicBezTo>
                  <a:cubicBezTo>
                    <a:pt x="140792" y="31580"/>
                    <a:pt x="109213" y="0"/>
                    <a:pt x="70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logo on a city&#10;&#10;Description automatically generated">
            <a:extLst>
              <a:ext uri="{FF2B5EF4-FFF2-40B4-BE49-F238E27FC236}">
                <a16:creationId xmlns:a16="http://schemas.microsoft.com/office/drawing/2014/main" id="{F49B682F-0598-1768-144B-0B61A182B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5834" y="1505048"/>
            <a:ext cx="1532332" cy="153233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60"/>
          <p:cNvSpPr txBox="1">
            <a:spLocks noGrp="1"/>
          </p:cNvSpPr>
          <p:nvPr>
            <p:ph type="body" idx="1"/>
          </p:nvPr>
        </p:nvSpPr>
        <p:spPr>
          <a:xfrm>
            <a:off x="4679956" y="1826150"/>
            <a:ext cx="34467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400" dirty="0"/>
              <a:t>Hope you all enjoyed our transit APP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/>
              <a:t>WINNIPEG TRANSIT IS BEST </a:t>
            </a:r>
            <a:r>
              <a:rPr lang="en-US" dirty="0">
                <a:sym typeface="Wingdings" pitchFamily="2" charset="2"/>
              </a:rPr>
              <a:t></a:t>
            </a:r>
            <a:endParaRPr dirty="0"/>
          </a:p>
        </p:txBody>
      </p:sp>
      <p:sp>
        <p:nvSpPr>
          <p:cNvPr id="698" name="Google Shape;698;p60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699" name="Google Shape;699;p60"/>
          <p:cNvGrpSpPr/>
          <p:nvPr/>
        </p:nvGrpSpPr>
        <p:grpSpPr>
          <a:xfrm>
            <a:off x="5277228" y="3042496"/>
            <a:ext cx="284847" cy="284559"/>
            <a:chOff x="5100008" y="3817349"/>
            <a:chExt cx="346024" cy="345674"/>
          </a:xfrm>
        </p:grpSpPr>
        <p:sp>
          <p:nvSpPr>
            <p:cNvPr id="700" name="Google Shape;700;p60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60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60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60"/>
          <p:cNvGrpSpPr/>
          <p:nvPr/>
        </p:nvGrpSpPr>
        <p:grpSpPr>
          <a:xfrm>
            <a:off x="4537533" y="3042496"/>
            <a:ext cx="284847" cy="284559"/>
            <a:chOff x="4201447" y="3817349"/>
            <a:chExt cx="346024" cy="345674"/>
          </a:xfrm>
        </p:grpSpPr>
        <p:sp>
          <p:nvSpPr>
            <p:cNvPr id="704" name="Google Shape;704;p60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60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oogle Shape;706;p60"/>
          <p:cNvGrpSpPr/>
          <p:nvPr/>
        </p:nvGrpSpPr>
        <p:grpSpPr>
          <a:xfrm>
            <a:off x="4907538" y="3042496"/>
            <a:ext cx="284847" cy="284559"/>
            <a:chOff x="4650919" y="3817349"/>
            <a:chExt cx="346024" cy="345674"/>
          </a:xfrm>
        </p:grpSpPr>
        <p:sp>
          <p:nvSpPr>
            <p:cNvPr id="707" name="Google Shape;707;p60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60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60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60"/>
          <p:cNvSpPr txBox="1"/>
          <p:nvPr/>
        </p:nvSpPr>
        <p:spPr>
          <a:xfrm>
            <a:off x="4461375" y="4201933"/>
            <a:ext cx="34473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9E616F0-7FAA-5F95-E0F1-B6757E257B14}"/>
              </a:ext>
            </a:extLst>
          </p:cNvPr>
          <p:cNvSpPr/>
          <p:nvPr/>
        </p:nvSpPr>
        <p:spPr>
          <a:xfrm>
            <a:off x="4460775" y="2929467"/>
            <a:ext cx="3446700" cy="1701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D3898EB-4890-E766-E78B-945BDAB66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88"/>
          <a:stretch/>
        </p:blipFill>
        <p:spPr>
          <a:xfrm>
            <a:off x="645606" y="1354666"/>
            <a:ext cx="3595988" cy="2777193"/>
          </a:xfrm>
          <a:custGeom>
            <a:avLst/>
            <a:gdLst/>
            <a:ahLst/>
            <a:cxnLst/>
            <a:rect l="l" t="t" r="r" b="b"/>
            <a:pathLst>
              <a:path w="6095524" h="4707593">
                <a:moveTo>
                  <a:pt x="0" y="0"/>
                </a:moveTo>
                <a:lnTo>
                  <a:pt x="6095524" y="0"/>
                </a:lnTo>
                <a:lnTo>
                  <a:pt x="6095524" y="3296937"/>
                </a:lnTo>
                <a:lnTo>
                  <a:pt x="6095524" y="3518571"/>
                </a:lnTo>
                <a:lnTo>
                  <a:pt x="6061052" y="3534000"/>
                </a:lnTo>
                <a:cubicBezTo>
                  <a:pt x="6054332" y="3536785"/>
                  <a:pt x="6046938" y="3538321"/>
                  <a:pt x="6040890" y="3542065"/>
                </a:cubicBezTo>
                <a:cubicBezTo>
                  <a:pt x="6013044" y="3559156"/>
                  <a:pt x="5986064" y="3577591"/>
                  <a:pt x="5957836" y="3594010"/>
                </a:cubicBezTo>
                <a:cubicBezTo>
                  <a:pt x="5928744" y="3611004"/>
                  <a:pt x="5902724" y="3631071"/>
                  <a:pt x="5882656" y="3658244"/>
                </a:cubicBezTo>
                <a:cubicBezTo>
                  <a:pt x="5864029" y="3683496"/>
                  <a:pt x="5845978" y="3709131"/>
                  <a:pt x="5827448" y="3734479"/>
                </a:cubicBezTo>
                <a:cubicBezTo>
                  <a:pt x="5822743" y="3740912"/>
                  <a:pt x="5818422" y="3748498"/>
                  <a:pt x="5811989" y="3752627"/>
                </a:cubicBezTo>
                <a:cubicBezTo>
                  <a:pt x="5798643" y="3761268"/>
                  <a:pt x="5784048" y="3768277"/>
                  <a:pt x="5769742" y="3775382"/>
                </a:cubicBezTo>
                <a:cubicBezTo>
                  <a:pt x="5757452" y="3781431"/>
                  <a:pt x="5744394" y="3785943"/>
                  <a:pt x="5732393" y="3792472"/>
                </a:cubicBezTo>
                <a:cubicBezTo>
                  <a:pt x="5722792" y="3797658"/>
                  <a:pt x="5714246" y="3804859"/>
                  <a:pt x="5705316" y="3811388"/>
                </a:cubicBezTo>
                <a:cubicBezTo>
                  <a:pt x="5697539" y="3817052"/>
                  <a:pt x="5688994" y="3821949"/>
                  <a:pt x="5682465" y="3828767"/>
                </a:cubicBezTo>
                <a:cubicBezTo>
                  <a:pt x="5666526" y="3845281"/>
                  <a:pt x="5650491" y="3861508"/>
                  <a:pt x="5630712" y="3873702"/>
                </a:cubicBezTo>
                <a:cubicBezTo>
                  <a:pt x="5611221" y="3885799"/>
                  <a:pt x="5592786" y="3899338"/>
                  <a:pt x="5573392" y="3911628"/>
                </a:cubicBezTo>
                <a:cubicBezTo>
                  <a:pt x="5554380" y="3923630"/>
                  <a:pt x="5537194" y="3936783"/>
                  <a:pt x="5527304" y="3958099"/>
                </a:cubicBezTo>
                <a:cubicBezTo>
                  <a:pt x="5522888" y="3967508"/>
                  <a:pt x="5516646" y="3977782"/>
                  <a:pt x="5508293" y="3983255"/>
                </a:cubicBezTo>
                <a:cubicBezTo>
                  <a:pt x="5496387" y="3991032"/>
                  <a:pt x="5481313" y="3993817"/>
                  <a:pt x="5468350" y="4000442"/>
                </a:cubicBezTo>
                <a:cubicBezTo>
                  <a:pt x="5453084" y="4008219"/>
                  <a:pt x="5435418" y="4014940"/>
                  <a:pt x="5425048" y="4027326"/>
                </a:cubicBezTo>
                <a:cubicBezTo>
                  <a:pt x="5415830" y="4038368"/>
                  <a:pt x="5406517" y="4047009"/>
                  <a:pt x="5394322" y="4054018"/>
                </a:cubicBezTo>
                <a:cubicBezTo>
                  <a:pt x="5385778" y="4058915"/>
                  <a:pt x="5379441" y="4067844"/>
                  <a:pt x="5370608" y="4071877"/>
                </a:cubicBezTo>
                <a:cubicBezTo>
                  <a:pt x="5358990" y="4077254"/>
                  <a:pt x="5347276" y="4081479"/>
                  <a:pt x="5337098" y="4089832"/>
                </a:cubicBezTo>
                <a:cubicBezTo>
                  <a:pt x="5326536" y="4098473"/>
                  <a:pt x="5314535" y="4105290"/>
                  <a:pt x="5303493" y="4113356"/>
                </a:cubicBezTo>
                <a:cubicBezTo>
                  <a:pt x="5297636" y="4117676"/>
                  <a:pt x="5292835" y="4123341"/>
                  <a:pt x="5287171" y="4127854"/>
                </a:cubicBezTo>
                <a:cubicBezTo>
                  <a:pt x="5276801" y="4136111"/>
                  <a:pt x="5266239" y="4144176"/>
                  <a:pt x="5255581" y="4151953"/>
                </a:cubicBezTo>
                <a:cubicBezTo>
                  <a:pt x="5244924" y="4159731"/>
                  <a:pt x="5234746" y="4168756"/>
                  <a:pt x="5223032" y="4174421"/>
                </a:cubicBezTo>
                <a:cubicBezTo>
                  <a:pt x="5203062" y="4184023"/>
                  <a:pt x="5181266" y="4189784"/>
                  <a:pt x="5161870" y="4200153"/>
                </a:cubicBezTo>
                <a:cubicBezTo>
                  <a:pt x="5142188" y="4210714"/>
                  <a:pt x="5123656" y="4223965"/>
                  <a:pt x="5106182" y="4237983"/>
                </a:cubicBezTo>
                <a:cubicBezTo>
                  <a:pt x="5092356" y="4249025"/>
                  <a:pt x="5079394" y="4259971"/>
                  <a:pt x="5062014" y="4265635"/>
                </a:cubicBezTo>
                <a:cubicBezTo>
                  <a:pt x="5052317" y="4268804"/>
                  <a:pt x="5042140" y="4275717"/>
                  <a:pt x="5036282" y="4283783"/>
                </a:cubicBezTo>
                <a:cubicBezTo>
                  <a:pt x="5023608" y="4301353"/>
                  <a:pt x="5007382" y="4313739"/>
                  <a:pt x="4989043" y="4324301"/>
                </a:cubicBezTo>
                <a:cubicBezTo>
                  <a:pt x="4964559" y="4338511"/>
                  <a:pt x="4940363" y="4353009"/>
                  <a:pt x="4915783" y="4366931"/>
                </a:cubicBezTo>
                <a:cubicBezTo>
                  <a:pt x="4901286" y="4375189"/>
                  <a:pt x="4886884" y="4383926"/>
                  <a:pt x="4871520" y="4389975"/>
                </a:cubicBezTo>
                <a:cubicBezTo>
                  <a:pt x="4840124" y="4402457"/>
                  <a:pt x="4807959" y="4413114"/>
                  <a:pt x="4776274" y="4424733"/>
                </a:cubicBezTo>
                <a:cubicBezTo>
                  <a:pt x="4765904" y="4428477"/>
                  <a:pt x="4756110" y="4433854"/>
                  <a:pt x="4745548" y="4437119"/>
                </a:cubicBezTo>
                <a:cubicBezTo>
                  <a:pt x="4734122" y="4440671"/>
                  <a:pt x="4721834" y="4441727"/>
                  <a:pt x="4710408" y="4445280"/>
                </a:cubicBezTo>
                <a:cubicBezTo>
                  <a:pt x="4691396" y="4451136"/>
                  <a:pt x="4672961" y="4458626"/>
                  <a:pt x="4653950" y="4464579"/>
                </a:cubicBezTo>
                <a:cubicBezTo>
                  <a:pt x="4617272" y="4476005"/>
                  <a:pt x="4580498" y="4486951"/>
                  <a:pt x="4543725" y="4497800"/>
                </a:cubicBezTo>
                <a:cubicBezTo>
                  <a:pt x="4535852" y="4500105"/>
                  <a:pt x="4527306" y="4500393"/>
                  <a:pt x="4519530" y="4502889"/>
                </a:cubicBezTo>
                <a:cubicBezTo>
                  <a:pt x="4498886" y="4509610"/>
                  <a:pt x="4478338" y="4516907"/>
                  <a:pt x="4457887" y="4524300"/>
                </a:cubicBezTo>
                <a:cubicBezTo>
                  <a:pt x="4445502" y="4528813"/>
                  <a:pt x="4433403" y="4534382"/>
                  <a:pt x="4420922" y="4538702"/>
                </a:cubicBezTo>
                <a:cubicBezTo>
                  <a:pt x="4410936" y="4542159"/>
                  <a:pt x="4400662" y="4544847"/>
                  <a:pt x="4390292" y="4546960"/>
                </a:cubicBezTo>
                <a:cubicBezTo>
                  <a:pt x="4381363" y="4548785"/>
                  <a:pt x="4372050" y="4548592"/>
                  <a:pt x="4363216" y="4550801"/>
                </a:cubicBezTo>
                <a:cubicBezTo>
                  <a:pt x="4339308" y="4556753"/>
                  <a:pt x="4315689" y="4563475"/>
                  <a:pt x="4291973" y="4569811"/>
                </a:cubicBezTo>
                <a:cubicBezTo>
                  <a:pt x="4282468" y="4572308"/>
                  <a:pt x="4272770" y="4574133"/>
                  <a:pt x="4263552" y="4577301"/>
                </a:cubicBezTo>
                <a:cubicBezTo>
                  <a:pt x="4238876" y="4585654"/>
                  <a:pt x="4214585" y="4595159"/>
                  <a:pt x="4189813" y="4603033"/>
                </a:cubicBezTo>
                <a:cubicBezTo>
                  <a:pt x="4169266" y="4609562"/>
                  <a:pt x="4148142" y="4614266"/>
                  <a:pt x="4127306" y="4620027"/>
                </a:cubicBezTo>
                <a:cubicBezTo>
                  <a:pt x="4118473" y="4622524"/>
                  <a:pt x="4110024" y="4626077"/>
                  <a:pt x="4101192" y="4628188"/>
                </a:cubicBezTo>
                <a:cubicBezTo>
                  <a:pt x="4081412" y="4632990"/>
                  <a:pt x="4061345" y="4637022"/>
                  <a:pt x="4041470" y="4641823"/>
                </a:cubicBezTo>
                <a:cubicBezTo>
                  <a:pt x="4030139" y="4644607"/>
                  <a:pt x="4019194" y="4649600"/>
                  <a:pt x="4007672" y="4651425"/>
                </a:cubicBezTo>
                <a:cubicBezTo>
                  <a:pt x="3980308" y="4655745"/>
                  <a:pt x="3952752" y="4658817"/>
                  <a:pt x="3925195" y="4662274"/>
                </a:cubicBezTo>
                <a:cubicBezTo>
                  <a:pt x="3896776" y="4665826"/>
                  <a:pt x="3868451" y="4669571"/>
                  <a:pt x="3840029" y="4672739"/>
                </a:cubicBezTo>
                <a:cubicBezTo>
                  <a:pt x="3824475" y="4674372"/>
                  <a:pt x="3808824" y="4674660"/>
                  <a:pt x="3793270" y="4676196"/>
                </a:cubicBezTo>
                <a:cubicBezTo>
                  <a:pt x="3779636" y="4677541"/>
                  <a:pt x="3766098" y="4680037"/>
                  <a:pt x="3752464" y="4681670"/>
                </a:cubicBezTo>
                <a:cubicBezTo>
                  <a:pt x="3740654" y="4683013"/>
                  <a:pt x="3728748" y="4683781"/>
                  <a:pt x="3716938" y="4685126"/>
                </a:cubicBezTo>
                <a:cubicBezTo>
                  <a:pt x="3698024" y="4687334"/>
                  <a:pt x="3679204" y="4689831"/>
                  <a:pt x="3660386" y="4692135"/>
                </a:cubicBezTo>
                <a:cubicBezTo>
                  <a:pt x="3652513" y="4692999"/>
                  <a:pt x="3644255" y="4695399"/>
                  <a:pt x="3636862" y="4693960"/>
                </a:cubicBezTo>
                <a:cubicBezTo>
                  <a:pt x="3618235" y="4690310"/>
                  <a:pt x="3599896" y="4691367"/>
                  <a:pt x="3581365" y="4693863"/>
                </a:cubicBezTo>
                <a:cubicBezTo>
                  <a:pt x="3575028" y="4694728"/>
                  <a:pt x="3568211" y="4694535"/>
                  <a:pt x="3562066" y="4692903"/>
                </a:cubicBezTo>
                <a:cubicBezTo>
                  <a:pt x="3549488" y="4689638"/>
                  <a:pt x="3537294" y="4685029"/>
                  <a:pt x="3524908" y="4680997"/>
                </a:cubicBezTo>
                <a:cubicBezTo>
                  <a:pt x="3523563" y="4680517"/>
                  <a:pt x="3521931" y="4680421"/>
                  <a:pt x="3520492" y="4680133"/>
                </a:cubicBezTo>
                <a:cubicBezTo>
                  <a:pt x="3512330" y="4678500"/>
                  <a:pt x="3504266" y="4676868"/>
                  <a:pt x="3496103" y="4675428"/>
                </a:cubicBezTo>
                <a:cubicBezTo>
                  <a:pt x="3491687" y="4674660"/>
                  <a:pt x="3487174" y="4674564"/>
                  <a:pt x="3482757" y="4673892"/>
                </a:cubicBezTo>
                <a:cubicBezTo>
                  <a:pt x="3465667" y="4671203"/>
                  <a:pt x="3446848" y="4675716"/>
                  <a:pt x="3432061" y="4664099"/>
                </a:cubicBezTo>
                <a:cubicBezTo>
                  <a:pt x="3422460" y="4656609"/>
                  <a:pt x="3413146" y="4658338"/>
                  <a:pt x="3402873" y="4659490"/>
                </a:cubicBezTo>
                <a:cubicBezTo>
                  <a:pt x="3395096" y="4660354"/>
                  <a:pt x="3387126" y="4660065"/>
                  <a:pt x="3379253" y="4660162"/>
                </a:cubicBezTo>
                <a:cubicBezTo>
                  <a:pt x="3365427" y="4660449"/>
                  <a:pt x="3351601" y="4660546"/>
                  <a:pt x="3337774" y="4661026"/>
                </a:cubicBezTo>
                <a:cubicBezTo>
                  <a:pt x="3333357" y="4661218"/>
                  <a:pt x="3328846" y="4663619"/>
                  <a:pt x="3324524" y="4663235"/>
                </a:cubicBezTo>
                <a:cubicBezTo>
                  <a:pt x="3304553" y="4661410"/>
                  <a:pt x="3284582" y="4658529"/>
                  <a:pt x="3264610" y="4656897"/>
                </a:cubicBezTo>
                <a:cubicBezTo>
                  <a:pt x="3253281" y="4655938"/>
                  <a:pt x="3241663" y="4657761"/>
                  <a:pt x="3230429" y="4656417"/>
                </a:cubicBezTo>
                <a:cubicBezTo>
                  <a:pt x="3217468" y="4654881"/>
                  <a:pt x="3204794" y="4650945"/>
                  <a:pt x="3191927" y="4648544"/>
                </a:cubicBezTo>
                <a:cubicBezTo>
                  <a:pt x="3188375" y="4647872"/>
                  <a:pt x="3184438" y="4648736"/>
                  <a:pt x="3180694" y="4648928"/>
                </a:cubicBezTo>
                <a:cubicBezTo>
                  <a:pt x="3176469" y="4649120"/>
                  <a:pt x="3172340" y="4649504"/>
                  <a:pt x="3168116" y="4649600"/>
                </a:cubicBezTo>
                <a:cubicBezTo>
                  <a:pt x="3155249" y="4649793"/>
                  <a:pt x="3142384" y="4649504"/>
                  <a:pt x="3129517" y="4650177"/>
                </a:cubicBezTo>
                <a:cubicBezTo>
                  <a:pt x="3121644" y="4650561"/>
                  <a:pt x="3113388" y="4654497"/>
                  <a:pt x="3106089" y="4653057"/>
                </a:cubicBezTo>
                <a:cubicBezTo>
                  <a:pt x="3091208" y="4650272"/>
                  <a:pt x="3076325" y="4656513"/>
                  <a:pt x="3061444" y="4651329"/>
                </a:cubicBezTo>
                <a:cubicBezTo>
                  <a:pt x="3056834" y="4649793"/>
                  <a:pt x="3050497" y="4653633"/>
                  <a:pt x="3044928" y="4653825"/>
                </a:cubicBezTo>
                <a:cubicBezTo>
                  <a:pt x="3031006" y="4654305"/>
                  <a:pt x="3017084" y="4654209"/>
                  <a:pt x="3003162" y="4654113"/>
                </a:cubicBezTo>
                <a:cubicBezTo>
                  <a:pt x="2990680" y="4654017"/>
                  <a:pt x="2977717" y="4655361"/>
                  <a:pt x="2965716" y="4652673"/>
                </a:cubicBezTo>
                <a:cubicBezTo>
                  <a:pt x="2953137" y="4649793"/>
                  <a:pt x="2941808" y="4650177"/>
                  <a:pt x="2929614" y="4653441"/>
                </a:cubicBezTo>
                <a:cubicBezTo>
                  <a:pt x="2921260" y="4655649"/>
                  <a:pt x="2912427" y="4655938"/>
                  <a:pt x="2903786" y="4656609"/>
                </a:cubicBezTo>
                <a:cubicBezTo>
                  <a:pt x="2894473" y="4657377"/>
                  <a:pt x="2884199" y="4655361"/>
                  <a:pt x="2875750" y="4658529"/>
                </a:cubicBezTo>
                <a:cubicBezTo>
                  <a:pt x="2850593" y="4667939"/>
                  <a:pt x="2824765" y="4669955"/>
                  <a:pt x="2798458" y="4669955"/>
                </a:cubicBezTo>
                <a:cubicBezTo>
                  <a:pt x="2793656" y="4669955"/>
                  <a:pt x="2788759" y="4668612"/>
                  <a:pt x="2784152" y="4667171"/>
                </a:cubicBezTo>
                <a:cubicBezTo>
                  <a:pt x="2757266" y="4658529"/>
                  <a:pt x="2730286" y="4659297"/>
                  <a:pt x="2702922" y="4664578"/>
                </a:cubicBezTo>
                <a:cubicBezTo>
                  <a:pt x="2697257" y="4665731"/>
                  <a:pt x="2690921" y="4665923"/>
                  <a:pt x="2685256" y="4664771"/>
                </a:cubicBezTo>
                <a:cubicBezTo>
                  <a:pt x="2669317" y="4661410"/>
                  <a:pt x="2653858" y="4655841"/>
                  <a:pt x="2637824" y="4653441"/>
                </a:cubicBezTo>
                <a:cubicBezTo>
                  <a:pt x="2611324" y="4649504"/>
                  <a:pt x="2588377" y="4662754"/>
                  <a:pt x="2564661" y="4671396"/>
                </a:cubicBezTo>
                <a:cubicBezTo>
                  <a:pt x="2542097" y="4679557"/>
                  <a:pt x="2522894" y="4697992"/>
                  <a:pt x="2496201" y="4693863"/>
                </a:cubicBezTo>
                <a:cubicBezTo>
                  <a:pt x="2493514" y="4693479"/>
                  <a:pt x="2490537" y="4696071"/>
                  <a:pt x="2487560" y="4696744"/>
                </a:cubicBezTo>
                <a:cubicBezTo>
                  <a:pt x="2479399" y="4698568"/>
                  <a:pt x="2471238" y="4700776"/>
                  <a:pt x="2462980" y="4701641"/>
                </a:cubicBezTo>
                <a:cubicBezTo>
                  <a:pt x="2452899" y="4702793"/>
                  <a:pt x="2442625" y="4702409"/>
                  <a:pt x="2432544" y="4703369"/>
                </a:cubicBezTo>
                <a:cubicBezTo>
                  <a:pt x="2419581" y="4704521"/>
                  <a:pt x="2406812" y="4707593"/>
                  <a:pt x="2393945" y="4707593"/>
                </a:cubicBezTo>
                <a:cubicBezTo>
                  <a:pt x="2383575" y="4707593"/>
                  <a:pt x="2373302" y="4704041"/>
                  <a:pt x="2363029" y="4702312"/>
                </a:cubicBezTo>
                <a:cubicBezTo>
                  <a:pt x="2348530" y="4699912"/>
                  <a:pt x="2332591" y="4700584"/>
                  <a:pt x="2319821" y="4694439"/>
                </a:cubicBezTo>
                <a:cubicBezTo>
                  <a:pt x="2306188" y="4687910"/>
                  <a:pt x="2293225" y="4684934"/>
                  <a:pt x="2279111" y="4686950"/>
                </a:cubicBezTo>
                <a:cubicBezTo>
                  <a:pt x="2274406" y="4687622"/>
                  <a:pt x="2268357" y="4691655"/>
                  <a:pt x="2266245" y="4695783"/>
                </a:cubicBezTo>
                <a:cubicBezTo>
                  <a:pt x="2261540" y="4705001"/>
                  <a:pt x="2255108" y="4706634"/>
                  <a:pt x="2246370" y="4703464"/>
                </a:cubicBezTo>
                <a:cubicBezTo>
                  <a:pt x="2238785" y="4700776"/>
                  <a:pt x="2229471" y="4699432"/>
                  <a:pt x="2224287" y="4694247"/>
                </a:cubicBezTo>
                <a:cubicBezTo>
                  <a:pt x="2209596" y="4679557"/>
                  <a:pt x="2190873" y="4679077"/>
                  <a:pt x="2172630" y="4675141"/>
                </a:cubicBezTo>
                <a:cubicBezTo>
                  <a:pt x="2161494" y="4672739"/>
                  <a:pt x="2151123" y="4672644"/>
                  <a:pt x="2139985" y="4674276"/>
                </a:cubicBezTo>
                <a:cubicBezTo>
                  <a:pt x="2115790" y="4677925"/>
                  <a:pt x="2092266" y="4672739"/>
                  <a:pt x="2069030" y="4666115"/>
                </a:cubicBezTo>
                <a:cubicBezTo>
                  <a:pt x="2053667" y="4661698"/>
                  <a:pt x="2037921" y="4659010"/>
                  <a:pt x="2022655" y="4654497"/>
                </a:cubicBezTo>
                <a:cubicBezTo>
                  <a:pt x="2011229" y="4651041"/>
                  <a:pt x="1999804" y="4646912"/>
                  <a:pt x="1989339" y="4641343"/>
                </a:cubicBezTo>
                <a:cubicBezTo>
                  <a:pt x="1974167" y="4633181"/>
                  <a:pt x="1960918" y="4620891"/>
                  <a:pt x="1941618" y="4624156"/>
                </a:cubicBezTo>
                <a:cubicBezTo>
                  <a:pt x="1924623" y="4627036"/>
                  <a:pt x="1909262" y="4620988"/>
                  <a:pt x="1893707" y="4615227"/>
                </a:cubicBezTo>
                <a:cubicBezTo>
                  <a:pt x="1882281" y="4611002"/>
                  <a:pt x="1870857" y="4606681"/>
                  <a:pt x="1859045" y="4603993"/>
                </a:cubicBezTo>
                <a:cubicBezTo>
                  <a:pt x="1845027" y="4600824"/>
                  <a:pt x="1829184" y="4602169"/>
                  <a:pt x="1816702" y="4596311"/>
                </a:cubicBezTo>
                <a:cubicBezTo>
                  <a:pt x="1803644" y="4590166"/>
                  <a:pt x="1792795" y="4594295"/>
                  <a:pt x="1781177" y="4596024"/>
                </a:cubicBezTo>
                <a:cubicBezTo>
                  <a:pt x="1762646" y="4598712"/>
                  <a:pt x="1744210" y="4603705"/>
                  <a:pt x="1725488" y="4597368"/>
                </a:cubicBezTo>
                <a:cubicBezTo>
                  <a:pt x="1702733" y="4589687"/>
                  <a:pt x="1680169" y="4581430"/>
                  <a:pt x="1657318" y="4574133"/>
                </a:cubicBezTo>
                <a:cubicBezTo>
                  <a:pt x="1648483" y="4571347"/>
                  <a:pt x="1638980" y="4570195"/>
                  <a:pt x="1629761" y="4568947"/>
                </a:cubicBezTo>
                <a:cubicBezTo>
                  <a:pt x="1621025" y="4567891"/>
                  <a:pt x="1610559" y="4570579"/>
                  <a:pt x="1603837" y="4566547"/>
                </a:cubicBezTo>
                <a:cubicBezTo>
                  <a:pt x="1586554" y="4556178"/>
                  <a:pt x="1568792" y="4551089"/>
                  <a:pt x="1548820" y="4551089"/>
                </a:cubicBezTo>
                <a:cubicBezTo>
                  <a:pt x="1541330" y="4551089"/>
                  <a:pt x="1534033" y="4546768"/>
                  <a:pt x="1526449" y="4545999"/>
                </a:cubicBezTo>
                <a:cubicBezTo>
                  <a:pt x="1516078" y="4545040"/>
                  <a:pt x="1504172" y="4542447"/>
                  <a:pt x="1495147" y="4546096"/>
                </a:cubicBezTo>
                <a:cubicBezTo>
                  <a:pt x="1473928" y="4554737"/>
                  <a:pt x="1456742" y="4547536"/>
                  <a:pt x="1438211" y="4538991"/>
                </a:cubicBezTo>
                <a:cubicBezTo>
                  <a:pt x="1419967" y="4530541"/>
                  <a:pt x="1400764" y="4523821"/>
                  <a:pt x="1381370" y="4518251"/>
                </a:cubicBezTo>
                <a:cubicBezTo>
                  <a:pt x="1374073" y="4516235"/>
                  <a:pt x="1365336" y="4519596"/>
                  <a:pt x="1357270" y="4520267"/>
                </a:cubicBezTo>
                <a:cubicBezTo>
                  <a:pt x="1354389" y="4520460"/>
                  <a:pt x="1351220" y="4520748"/>
                  <a:pt x="1348629" y="4519788"/>
                </a:cubicBezTo>
                <a:cubicBezTo>
                  <a:pt x="1323569" y="4510570"/>
                  <a:pt x="1298124" y="4503561"/>
                  <a:pt x="1270953" y="4508361"/>
                </a:cubicBezTo>
                <a:cubicBezTo>
                  <a:pt x="1268457" y="4508842"/>
                  <a:pt x="1265672" y="4507786"/>
                  <a:pt x="1263175" y="4507114"/>
                </a:cubicBezTo>
                <a:cubicBezTo>
                  <a:pt x="1250981" y="4503657"/>
                  <a:pt x="1239075" y="4498184"/>
                  <a:pt x="1226690" y="4496936"/>
                </a:cubicBezTo>
                <a:cubicBezTo>
                  <a:pt x="1196157" y="4493864"/>
                  <a:pt x="1165433" y="4492615"/>
                  <a:pt x="1134706" y="4490599"/>
                </a:cubicBezTo>
                <a:cubicBezTo>
                  <a:pt x="1132786" y="4490503"/>
                  <a:pt x="1130770" y="4490503"/>
                  <a:pt x="1129042" y="4489831"/>
                </a:cubicBezTo>
                <a:cubicBezTo>
                  <a:pt x="1117712" y="4485702"/>
                  <a:pt x="1107823" y="4487047"/>
                  <a:pt x="1098220" y="4494919"/>
                </a:cubicBezTo>
                <a:cubicBezTo>
                  <a:pt x="1093996" y="4498376"/>
                  <a:pt x="1088235" y="4500200"/>
                  <a:pt x="1082955" y="4502121"/>
                </a:cubicBezTo>
                <a:cubicBezTo>
                  <a:pt x="1075177" y="4505002"/>
                  <a:pt x="1067208" y="4507786"/>
                  <a:pt x="1059143" y="4509610"/>
                </a:cubicBezTo>
                <a:cubicBezTo>
                  <a:pt x="1051173" y="4511338"/>
                  <a:pt x="1042628" y="4513738"/>
                  <a:pt x="1034947" y="4512395"/>
                </a:cubicBezTo>
                <a:cubicBezTo>
                  <a:pt x="1021121" y="4509994"/>
                  <a:pt x="1007966" y="4504618"/>
                  <a:pt x="994332" y="4501064"/>
                </a:cubicBezTo>
                <a:cubicBezTo>
                  <a:pt x="989628" y="4499816"/>
                  <a:pt x="984442" y="4500009"/>
                  <a:pt x="979546" y="4499912"/>
                </a:cubicBezTo>
                <a:cubicBezTo>
                  <a:pt x="968312" y="4499625"/>
                  <a:pt x="956790" y="4502409"/>
                  <a:pt x="946613" y="4494440"/>
                </a:cubicBezTo>
                <a:cubicBezTo>
                  <a:pt x="937204" y="4486951"/>
                  <a:pt x="927697" y="4489158"/>
                  <a:pt x="917808" y="4494824"/>
                </a:cubicBezTo>
                <a:cubicBezTo>
                  <a:pt x="910703" y="4498857"/>
                  <a:pt x="902639" y="4502025"/>
                  <a:pt x="894669" y="4503561"/>
                </a:cubicBezTo>
                <a:cubicBezTo>
                  <a:pt x="883723" y="4505673"/>
                  <a:pt x="872873" y="4506538"/>
                  <a:pt x="861063" y="4505289"/>
                </a:cubicBezTo>
                <a:cubicBezTo>
                  <a:pt x="852710" y="4504425"/>
                  <a:pt x="845892" y="4504041"/>
                  <a:pt x="839363" y="4498952"/>
                </a:cubicBezTo>
                <a:cubicBezTo>
                  <a:pt x="838308" y="4498184"/>
                  <a:pt x="836388" y="4497992"/>
                  <a:pt x="834947" y="4498089"/>
                </a:cubicBezTo>
                <a:cubicBezTo>
                  <a:pt x="816032" y="4499721"/>
                  <a:pt x="797309" y="4498857"/>
                  <a:pt x="778202" y="4497704"/>
                </a:cubicBezTo>
                <a:cubicBezTo>
                  <a:pt x="753911" y="4496168"/>
                  <a:pt x="728370" y="4500680"/>
                  <a:pt x="707343" y="4516811"/>
                </a:cubicBezTo>
                <a:cubicBezTo>
                  <a:pt x="704271" y="4519212"/>
                  <a:pt x="699662" y="4520267"/>
                  <a:pt x="695629" y="4520844"/>
                </a:cubicBezTo>
                <a:cubicBezTo>
                  <a:pt x="676618" y="4523340"/>
                  <a:pt x="657511" y="4525069"/>
                  <a:pt x="638500" y="4527853"/>
                </a:cubicBezTo>
                <a:cubicBezTo>
                  <a:pt x="628130" y="4529389"/>
                  <a:pt x="617280" y="4530734"/>
                  <a:pt x="607872" y="4534958"/>
                </a:cubicBezTo>
                <a:cubicBezTo>
                  <a:pt x="598655" y="4539086"/>
                  <a:pt x="591260" y="4543983"/>
                  <a:pt x="585788" y="4535342"/>
                </a:cubicBezTo>
                <a:cubicBezTo>
                  <a:pt x="575995" y="4539951"/>
                  <a:pt x="567448" y="4543792"/>
                  <a:pt x="559097" y="4547920"/>
                </a:cubicBezTo>
                <a:cubicBezTo>
                  <a:pt x="556023" y="4549456"/>
                  <a:pt x="553431" y="4551953"/>
                  <a:pt x="550358" y="4553393"/>
                </a:cubicBezTo>
                <a:cubicBezTo>
                  <a:pt x="547093" y="4554930"/>
                  <a:pt x="543445" y="4555889"/>
                  <a:pt x="539893" y="4556657"/>
                </a:cubicBezTo>
                <a:cubicBezTo>
                  <a:pt x="524050" y="4560114"/>
                  <a:pt x="508207" y="4563282"/>
                  <a:pt x="492462" y="4567027"/>
                </a:cubicBezTo>
                <a:cubicBezTo>
                  <a:pt x="489388" y="4567795"/>
                  <a:pt x="486796" y="4570868"/>
                  <a:pt x="484011" y="4572884"/>
                </a:cubicBezTo>
                <a:cubicBezTo>
                  <a:pt x="482187" y="4574228"/>
                  <a:pt x="480363" y="4576244"/>
                  <a:pt x="478346" y="4576533"/>
                </a:cubicBezTo>
                <a:cubicBezTo>
                  <a:pt x="462984" y="4578837"/>
                  <a:pt x="447718" y="4581526"/>
                  <a:pt x="432260" y="4582678"/>
                </a:cubicBezTo>
                <a:cubicBezTo>
                  <a:pt x="419298" y="4583637"/>
                  <a:pt x="406815" y="4583350"/>
                  <a:pt x="403455" y="4600056"/>
                </a:cubicBezTo>
                <a:cubicBezTo>
                  <a:pt x="402879" y="4602937"/>
                  <a:pt x="398750" y="4606010"/>
                  <a:pt x="395583" y="4607449"/>
                </a:cubicBezTo>
                <a:cubicBezTo>
                  <a:pt x="386557" y="4611578"/>
                  <a:pt x="376954" y="4614362"/>
                  <a:pt x="368025" y="4618587"/>
                </a:cubicBezTo>
                <a:cubicBezTo>
                  <a:pt x="338741" y="4632701"/>
                  <a:pt x="308113" y="4641631"/>
                  <a:pt x="275371" y="4639999"/>
                </a:cubicBezTo>
                <a:cubicBezTo>
                  <a:pt x="265194" y="4639519"/>
                  <a:pt x="255304" y="4634333"/>
                  <a:pt x="248871" y="4632413"/>
                </a:cubicBezTo>
                <a:cubicBezTo>
                  <a:pt x="230341" y="4639999"/>
                  <a:pt x="214786" y="4647296"/>
                  <a:pt x="198559" y="4652768"/>
                </a:cubicBezTo>
                <a:cubicBezTo>
                  <a:pt x="184253" y="4657665"/>
                  <a:pt x="169274" y="4660738"/>
                  <a:pt x="154583" y="4664290"/>
                </a:cubicBezTo>
                <a:cubicBezTo>
                  <a:pt x="149206" y="4665635"/>
                  <a:pt x="143734" y="4666403"/>
                  <a:pt x="138261" y="4667075"/>
                </a:cubicBezTo>
                <a:cubicBezTo>
                  <a:pt x="121171" y="4669187"/>
                  <a:pt x="103312" y="4664099"/>
                  <a:pt x="86606" y="4672164"/>
                </a:cubicBezTo>
                <a:cubicBezTo>
                  <a:pt x="77868" y="4676389"/>
                  <a:pt x="69226" y="4681477"/>
                  <a:pt x="60009" y="4683686"/>
                </a:cubicBezTo>
                <a:cubicBezTo>
                  <a:pt x="50120" y="4686086"/>
                  <a:pt x="40446" y="4689831"/>
                  <a:pt x="30568" y="4692507"/>
                </a:cubicBezTo>
                <a:lnTo>
                  <a:pt x="0" y="4694912"/>
                </a:lnTo>
                <a:lnTo>
                  <a:pt x="0" y="4338332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6335999" y="1233108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</a:t>
            </a:r>
            <a:endParaRPr dirty="0"/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6243750" y="2093357"/>
            <a:ext cx="2808000" cy="2292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Transit</a:t>
            </a:r>
            <a:r>
              <a:rPr lang="en" baseline="30000" dirty="0"/>
              <a:t>+ </a:t>
            </a:r>
            <a:r>
              <a:rPr lang="en" dirty="0"/>
              <a:t>APP is the project we have build today.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An app that help new-comers/immigrant a relieve from </a:t>
            </a:r>
            <a:r>
              <a:rPr lang="en" dirty="0" err="1"/>
              <a:t>strug</a:t>
            </a:r>
            <a:r>
              <a:rPr lang="en-CA" dirty="0"/>
              <a:t>g</a:t>
            </a:r>
            <a:r>
              <a:rPr lang="en" dirty="0"/>
              <a:t>le of longer wait time in harsh winters with all necessary </a:t>
            </a:r>
            <a:r>
              <a:rPr lang="en" dirty="0" err="1"/>
              <a:t>informations</a:t>
            </a:r>
            <a:r>
              <a:rPr lang="en" dirty="0"/>
              <a:t> they need for the trip all in one app.</a:t>
            </a:r>
          </a:p>
        </p:txBody>
      </p:sp>
      <p:pic>
        <p:nvPicPr>
          <p:cNvPr id="11" name="Picture 10" descr="A white bus on a road&#10;&#10;Description automatically generated">
            <a:extLst>
              <a:ext uri="{FF2B5EF4-FFF2-40B4-BE49-F238E27FC236}">
                <a16:creationId xmlns:a16="http://schemas.microsoft.com/office/drawing/2014/main" id="{34EEBFE8-28A6-BC01-80C0-2786AFFFD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799667" cy="51233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body" idx="1"/>
          </p:nvPr>
        </p:nvSpPr>
        <p:spPr>
          <a:xfrm>
            <a:off x="468326" y="1407614"/>
            <a:ext cx="3257008" cy="29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CA" dirty="0"/>
              <a:t> -community help – for immigrants/newcomers 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CA" dirty="0"/>
              <a:t>single-platform (weather, transit and e-tickets)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CA" dirty="0"/>
              <a:t>Societal impact (reduce plastic and paper using e-tickets)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CA" dirty="0"/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endParaRPr lang="en-CA" dirty="0"/>
          </a:p>
        </p:txBody>
      </p:sp>
      <p:sp>
        <p:nvSpPr>
          <p:cNvPr id="175" name="Google Shape;175;p32"/>
          <p:cNvSpPr txBox="1">
            <a:spLocks noGrp="1"/>
          </p:cNvSpPr>
          <p:nvPr>
            <p:ph type="title"/>
          </p:nvPr>
        </p:nvSpPr>
        <p:spPr>
          <a:xfrm>
            <a:off x="1971233" y="495136"/>
            <a:ext cx="4879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 </a:t>
            </a:r>
            <a:endParaRPr dirty="0"/>
          </a:p>
        </p:txBody>
      </p:sp>
      <p:pic>
        <p:nvPicPr>
          <p:cNvPr id="5" name="Picture 4" descr="A bus parked at a bus stop&#10;&#10;Description automatically generated">
            <a:extLst>
              <a:ext uri="{FF2B5EF4-FFF2-40B4-BE49-F238E27FC236}">
                <a16:creationId xmlns:a16="http://schemas.microsoft.com/office/drawing/2014/main" id="{71444F89-E300-409C-1DBE-B94DC1BC3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962400" y="1527298"/>
            <a:ext cx="5012267" cy="27474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>
            <a:spLocks noGrp="1"/>
          </p:cNvSpPr>
          <p:nvPr>
            <p:ph type="title"/>
          </p:nvPr>
        </p:nvSpPr>
        <p:spPr>
          <a:xfrm>
            <a:off x="3170258" y="383750"/>
            <a:ext cx="410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Architecture</a:t>
            </a:r>
            <a:endParaRPr dirty="0"/>
          </a:p>
        </p:txBody>
      </p:sp>
      <p:pic>
        <p:nvPicPr>
          <p:cNvPr id="5" name="Picture 4" descr="A diagram of a business structure&#10;&#10;Description automatically generated">
            <a:extLst>
              <a:ext uri="{FF2B5EF4-FFF2-40B4-BE49-F238E27FC236}">
                <a16:creationId xmlns:a16="http://schemas.microsoft.com/office/drawing/2014/main" id="{B34E95E8-C011-1FEF-E00C-A226BBD79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1025" y="1581150"/>
            <a:ext cx="5143500" cy="254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UPCOMING FEATURES….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7FB92-EEA9-23ED-2CB7-120E9E4B9D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CA" dirty="0"/>
              <a:t>Maps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CA" dirty="0"/>
              <a:t>Distance of bus from a particular location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CA" dirty="0"/>
              <a:t>Information of heated bus stand</a:t>
            </a:r>
          </a:p>
          <a:p>
            <a:pPr marL="139700" indent="0">
              <a:buNone/>
            </a:pPr>
            <a:endParaRPr lang="en-US" dirty="0"/>
          </a:p>
        </p:txBody>
      </p:sp>
      <p:pic>
        <p:nvPicPr>
          <p:cNvPr id="5" name="Picture 4" descr="A logo on a city&#10;&#10;Description automatically generated">
            <a:extLst>
              <a:ext uri="{FF2B5EF4-FFF2-40B4-BE49-F238E27FC236}">
                <a16:creationId xmlns:a16="http://schemas.microsoft.com/office/drawing/2014/main" id="{0C9596AD-F305-63A3-BBDB-94905ECC7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790" y="1124050"/>
            <a:ext cx="2324100" cy="2324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265" name="Google Shape;265;p41"/>
          <p:cNvSpPr txBox="1">
            <a:spLocks noGrp="1"/>
          </p:cNvSpPr>
          <p:nvPr>
            <p:ph type="ctrTitle" idx="2"/>
          </p:nvPr>
        </p:nvSpPr>
        <p:spPr>
          <a:xfrm>
            <a:off x="615800" y="2857175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266" name="Google Shape;266;p41"/>
          <p:cNvSpPr txBox="1">
            <a:spLocks noGrp="1"/>
          </p:cNvSpPr>
          <p:nvPr>
            <p:ph type="subTitle" idx="1"/>
          </p:nvPr>
        </p:nvSpPr>
        <p:spPr>
          <a:xfrm>
            <a:off x="615800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</a:t>
            </a:r>
            <a:r>
              <a:rPr lang="en" dirty="0" err="1"/>
              <a:t>eather</a:t>
            </a:r>
            <a:r>
              <a:rPr lang="en" dirty="0"/>
              <a:t> and E-ticket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(single-platform APP)</a:t>
            </a:r>
            <a:endParaRPr dirty="0"/>
          </a:p>
        </p:txBody>
      </p:sp>
      <p:sp>
        <p:nvSpPr>
          <p:cNvPr id="267" name="Google Shape;267;p41"/>
          <p:cNvSpPr txBox="1">
            <a:spLocks noGrp="1"/>
          </p:cNvSpPr>
          <p:nvPr>
            <p:ph type="ctrTitle" idx="3"/>
          </p:nvPr>
        </p:nvSpPr>
        <p:spPr>
          <a:xfrm>
            <a:off x="2642565" y="1746091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268" name="Google Shape;268;p41"/>
          <p:cNvSpPr txBox="1">
            <a:spLocks noGrp="1"/>
          </p:cNvSpPr>
          <p:nvPr>
            <p:ph type="subTitle" idx="4"/>
          </p:nvPr>
        </p:nvSpPr>
        <p:spPr>
          <a:xfrm>
            <a:off x="2642575" y="2369391"/>
            <a:ext cx="18321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dirty="0"/>
              <a:t>Network connection for precise location tracking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" name="Google Shape;269;p41"/>
          <p:cNvSpPr txBox="1">
            <a:spLocks noGrp="1"/>
          </p:cNvSpPr>
          <p:nvPr>
            <p:ph type="ctrTitle" idx="5"/>
          </p:nvPr>
        </p:nvSpPr>
        <p:spPr>
          <a:xfrm>
            <a:off x="4595225" y="2857175"/>
            <a:ext cx="19839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270" name="Google Shape;270;p41"/>
          <p:cNvSpPr txBox="1">
            <a:spLocks noGrp="1"/>
          </p:cNvSpPr>
          <p:nvPr>
            <p:ph type="subTitle" idx="6"/>
          </p:nvPr>
        </p:nvSpPr>
        <p:spPr>
          <a:xfrm>
            <a:off x="4669331" y="3480476"/>
            <a:ext cx="18321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E</a:t>
            </a:r>
            <a:r>
              <a:rPr lang="en" dirty="0" err="1"/>
              <a:t>xpands</a:t>
            </a:r>
            <a:r>
              <a:rPr lang="en" dirty="0"/>
              <a:t> using of E-tickets</a:t>
            </a:r>
            <a:endParaRPr dirty="0"/>
          </a:p>
        </p:txBody>
      </p:sp>
      <p:sp>
        <p:nvSpPr>
          <p:cNvPr id="271" name="Google Shape;271;p41"/>
          <p:cNvSpPr txBox="1">
            <a:spLocks noGrp="1"/>
          </p:cNvSpPr>
          <p:nvPr>
            <p:ph type="ctrTitle" idx="7"/>
          </p:nvPr>
        </p:nvSpPr>
        <p:spPr>
          <a:xfrm>
            <a:off x="6696096" y="1746091"/>
            <a:ext cx="18321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272" name="Google Shape;272;p41"/>
          <p:cNvSpPr txBox="1">
            <a:spLocks noGrp="1"/>
          </p:cNvSpPr>
          <p:nvPr>
            <p:ph type="subTitle" idx="8"/>
          </p:nvPr>
        </p:nvSpPr>
        <p:spPr>
          <a:xfrm>
            <a:off x="6696102" y="2369391"/>
            <a:ext cx="18321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E</a:t>
            </a:r>
            <a:r>
              <a:rPr lang="en" dirty="0" err="1"/>
              <a:t>fficiency</a:t>
            </a:r>
            <a:r>
              <a:rPr lang="en" dirty="0"/>
              <a:t> of APP</a:t>
            </a:r>
            <a:endParaRPr dirty="0"/>
          </a:p>
        </p:txBody>
      </p:sp>
      <p:sp>
        <p:nvSpPr>
          <p:cNvPr id="273" name="Google Shape;273;p41"/>
          <p:cNvSpPr/>
          <p:nvPr/>
        </p:nvSpPr>
        <p:spPr>
          <a:xfrm>
            <a:off x="1250300" y="1995725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41"/>
          <p:cNvSpPr/>
          <p:nvPr/>
        </p:nvSpPr>
        <p:spPr>
          <a:xfrm>
            <a:off x="3277063" y="3620375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41"/>
          <p:cNvSpPr/>
          <p:nvPr/>
        </p:nvSpPr>
        <p:spPr>
          <a:xfrm>
            <a:off x="5303838" y="1995725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41"/>
          <p:cNvSpPr/>
          <p:nvPr/>
        </p:nvSpPr>
        <p:spPr>
          <a:xfrm>
            <a:off x="7328794" y="3088822"/>
            <a:ext cx="563100" cy="563100"/>
          </a:xfrm>
          <a:prstGeom prst="ellipse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7" name="Google Shape;277;p41"/>
          <p:cNvCxnSpPr>
            <a:stCxn id="273" idx="4"/>
            <a:endCxn id="265" idx="0"/>
          </p:cNvCxnSpPr>
          <p:nvPr/>
        </p:nvCxnSpPr>
        <p:spPr>
          <a:xfrm>
            <a:off x="1531850" y="2558825"/>
            <a:ext cx="0" cy="2985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8" name="Google Shape;278;p41"/>
          <p:cNvCxnSpPr>
            <a:stCxn id="268" idx="2"/>
            <a:endCxn id="274" idx="0"/>
          </p:cNvCxnSpPr>
          <p:nvPr/>
        </p:nvCxnSpPr>
        <p:spPr>
          <a:xfrm>
            <a:off x="3558625" y="3362991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9" name="Google Shape;279;p41"/>
          <p:cNvCxnSpPr>
            <a:stCxn id="275" idx="4"/>
            <a:endCxn id="269" idx="0"/>
          </p:cNvCxnSpPr>
          <p:nvPr/>
        </p:nvCxnSpPr>
        <p:spPr>
          <a:xfrm>
            <a:off x="5585388" y="2558825"/>
            <a:ext cx="1800" cy="2985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41"/>
          <p:cNvCxnSpPr>
            <a:cxnSpLocks/>
          </p:cNvCxnSpPr>
          <p:nvPr/>
        </p:nvCxnSpPr>
        <p:spPr>
          <a:xfrm flipH="1" flipV="1">
            <a:off x="7607347" y="2808464"/>
            <a:ext cx="1808" cy="274169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1" name="Google Shape;281;p41"/>
          <p:cNvGrpSpPr/>
          <p:nvPr/>
        </p:nvGrpSpPr>
        <p:grpSpPr>
          <a:xfrm>
            <a:off x="1351668" y="2105545"/>
            <a:ext cx="360356" cy="343462"/>
            <a:chOff x="6870193" y="2295620"/>
            <a:chExt cx="360356" cy="343462"/>
          </a:xfrm>
        </p:grpSpPr>
        <p:sp>
          <p:nvSpPr>
            <p:cNvPr id="282" name="Google Shape;282;p41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1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41"/>
          <p:cNvGrpSpPr/>
          <p:nvPr/>
        </p:nvGrpSpPr>
        <p:grpSpPr>
          <a:xfrm>
            <a:off x="3392233" y="3784894"/>
            <a:ext cx="332761" cy="234066"/>
            <a:chOff x="7989683" y="2350207"/>
            <a:chExt cx="332761" cy="234066"/>
          </a:xfrm>
        </p:grpSpPr>
        <p:sp>
          <p:nvSpPr>
            <p:cNvPr id="285" name="Google Shape;285;p41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1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1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1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1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1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41"/>
          <p:cNvGrpSpPr/>
          <p:nvPr/>
        </p:nvGrpSpPr>
        <p:grpSpPr>
          <a:xfrm>
            <a:off x="7420148" y="3238716"/>
            <a:ext cx="380393" cy="363118"/>
            <a:chOff x="4126815" y="2760704"/>
            <a:chExt cx="380393" cy="363118"/>
          </a:xfrm>
        </p:grpSpPr>
        <p:sp>
          <p:nvSpPr>
            <p:cNvPr id="292" name="Google Shape;292;p41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1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1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1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41"/>
          <p:cNvSpPr/>
          <p:nvPr/>
        </p:nvSpPr>
        <p:spPr>
          <a:xfrm>
            <a:off x="5470433" y="20952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2"/>
          <p:cNvSpPr txBox="1">
            <a:spLocks noGrp="1"/>
          </p:cNvSpPr>
          <p:nvPr>
            <p:ph type="body" idx="2"/>
          </p:nvPr>
        </p:nvSpPr>
        <p:spPr>
          <a:xfrm>
            <a:off x="722325" y="1858300"/>
            <a:ext cx="3837000" cy="19178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 dirty="0"/>
              <a:t>Stops near me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 dirty="0"/>
              <a:t>Search Bar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 dirty="0"/>
              <a:t>Departure time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 dirty="0"/>
              <a:t>Trip planning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 dirty="0"/>
              <a:t>E-ticket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 dirty="0"/>
              <a:t>Weather</a:t>
            </a:r>
            <a:endParaRPr dirty="0"/>
          </a:p>
        </p:txBody>
      </p:sp>
      <p:sp>
        <p:nvSpPr>
          <p:cNvPr id="303" name="Google Shape;303;p42"/>
          <p:cNvSpPr txBox="1">
            <a:spLocks noGrp="1"/>
          </p:cNvSpPr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pic>
        <p:nvPicPr>
          <p:cNvPr id="6" name="Picture 5" descr="Inside a bus with blue seats&#10;&#10;Description automatically generated">
            <a:extLst>
              <a:ext uri="{FF2B5EF4-FFF2-40B4-BE49-F238E27FC236}">
                <a16:creationId xmlns:a16="http://schemas.microsoft.com/office/drawing/2014/main" id="{39387F89-39E6-FEE8-D3CF-9F49833217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429858" y="1383400"/>
            <a:ext cx="5194500" cy="3463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 txBox="1">
            <a:spLocks noGrp="1"/>
          </p:cNvSpPr>
          <p:nvPr>
            <p:ph type="title"/>
          </p:nvPr>
        </p:nvSpPr>
        <p:spPr>
          <a:xfrm>
            <a:off x="2498100" y="164400"/>
            <a:ext cx="41478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DEMO</a:t>
            </a:r>
            <a:endParaRPr dirty="0"/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A2EB6D77-DF97-D37B-E3B3-0B40225EF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94" y="773900"/>
            <a:ext cx="2548059" cy="4268000"/>
          </a:xfrm>
          <a:prstGeom prst="rect">
            <a:avLst/>
          </a:prstGeom>
        </p:spPr>
      </p:pic>
      <p:pic>
        <p:nvPicPr>
          <p:cNvPr id="7" name="Picture 6" descr="A screenshot of a qr code&#10;&#10;Description automatically generated">
            <a:extLst>
              <a:ext uri="{FF2B5EF4-FFF2-40B4-BE49-F238E27FC236}">
                <a16:creationId xmlns:a16="http://schemas.microsoft.com/office/drawing/2014/main" id="{85A3E761-A309-367F-4085-84ADAA9184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7970" y="773899"/>
            <a:ext cx="2548059" cy="4267999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50F47E78-B4F3-2364-64B7-7144F69DA1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8649" y="773899"/>
            <a:ext cx="2716975" cy="42679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6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  <p:sp>
        <p:nvSpPr>
          <p:cNvPr id="385" name="Google Shape;385;p46"/>
          <p:cNvSpPr txBox="1">
            <a:spLocks noGrp="1"/>
          </p:cNvSpPr>
          <p:nvPr>
            <p:ph type="ctrTitle" idx="2"/>
          </p:nvPr>
        </p:nvSpPr>
        <p:spPr>
          <a:xfrm>
            <a:off x="1058850" y="2758199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  <p:sp>
        <p:nvSpPr>
          <p:cNvPr id="386" name="Google Shape;386;p46"/>
          <p:cNvSpPr txBox="1">
            <a:spLocks noGrp="1"/>
          </p:cNvSpPr>
          <p:nvPr>
            <p:ph type="subTitle" idx="1"/>
          </p:nvPr>
        </p:nvSpPr>
        <p:spPr>
          <a:xfrm>
            <a:off x="1058850" y="338150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 calls and Integration </a:t>
            </a:r>
            <a:endParaRPr dirty="0"/>
          </a:p>
        </p:txBody>
      </p:sp>
      <p:sp>
        <p:nvSpPr>
          <p:cNvPr id="387" name="Google Shape;387;p46"/>
          <p:cNvSpPr txBox="1">
            <a:spLocks noGrp="1"/>
          </p:cNvSpPr>
          <p:nvPr>
            <p:ph type="ctrTitle" idx="3"/>
          </p:nvPr>
        </p:nvSpPr>
        <p:spPr>
          <a:xfrm>
            <a:off x="5243725" y="2540881"/>
            <a:ext cx="2044500" cy="5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388" name="Google Shape;388;p46"/>
          <p:cNvSpPr txBox="1">
            <a:spLocks noGrp="1"/>
          </p:cNvSpPr>
          <p:nvPr>
            <p:ph type="subTitle" idx="4"/>
          </p:nvPr>
        </p:nvSpPr>
        <p:spPr>
          <a:xfrm>
            <a:off x="5507534" y="3286260"/>
            <a:ext cx="20445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Precise weather inf</a:t>
            </a:r>
            <a:r>
              <a:rPr lang="en-CA" dirty="0"/>
              <a:t>or</a:t>
            </a:r>
            <a:r>
              <a:rPr lang="en" dirty="0" err="1"/>
              <a:t>mation</a:t>
            </a:r>
            <a:r>
              <a:rPr lang="en" dirty="0"/>
              <a:t> and location</a:t>
            </a:r>
            <a:endParaRPr dirty="0"/>
          </a:p>
        </p:txBody>
      </p:sp>
      <p:sp>
        <p:nvSpPr>
          <p:cNvPr id="391" name="Google Shape;391;p46"/>
          <p:cNvSpPr/>
          <p:nvPr/>
        </p:nvSpPr>
        <p:spPr>
          <a:xfrm>
            <a:off x="1714200" y="1721500"/>
            <a:ext cx="733800" cy="733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6"/>
          <p:cNvSpPr/>
          <p:nvPr/>
        </p:nvSpPr>
        <p:spPr>
          <a:xfrm>
            <a:off x="5795984" y="1683164"/>
            <a:ext cx="733800" cy="733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46"/>
          <p:cNvSpPr/>
          <p:nvPr/>
        </p:nvSpPr>
        <p:spPr>
          <a:xfrm>
            <a:off x="1842373" y="1849663"/>
            <a:ext cx="477454" cy="477454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" name="Google Shape;395;p46"/>
          <p:cNvGrpSpPr/>
          <p:nvPr/>
        </p:nvGrpSpPr>
        <p:grpSpPr>
          <a:xfrm>
            <a:off x="6824163" y="1860363"/>
            <a:ext cx="455593" cy="456083"/>
            <a:chOff x="3539102" y="2427549"/>
            <a:chExt cx="355099" cy="355481"/>
          </a:xfrm>
        </p:grpSpPr>
        <p:sp>
          <p:nvSpPr>
            <p:cNvPr id="396" name="Google Shape;396;p46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6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46"/>
          <p:cNvGrpSpPr/>
          <p:nvPr/>
        </p:nvGrpSpPr>
        <p:grpSpPr>
          <a:xfrm>
            <a:off x="5885668" y="1900721"/>
            <a:ext cx="426927" cy="426396"/>
            <a:chOff x="2656907" y="2439293"/>
            <a:chExt cx="332757" cy="332343"/>
          </a:xfrm>
        </p:grpSpPr>
        <p:sp>
          <p:nvSpPr>
            <p:cNvPr id="399" name="Google Shape;399;p46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6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6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6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6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6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6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183</Words>
  <Application>Microsoft Macintosh PowerPoint</Application>
  <PresentationFormat>On-screen Show (16:9)</PresentationFormat>
  <Paragraphs>41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Montserrat ExtraLight</vt:lpstr>
      <vt:lpstr>Montserrat</vt:lpstr>
      <vt:lpstr>Arial</vt:lpstr>
      <vt:lpstr>Montserrat Black</vt:lpstr>
      <vt:lpstr>Transport App Pitch Deck by Slidesgo</vt:lpstr>
      <vt:lpstr>Transit+ APP</vt:lpstr>
      <vt:lpstr>Project </vt:lpstr>
      <vt:lpstr>MOTIVATION </vt:lpstr>
      <vt:lpstr>APP Architecture</vt:lpstr>
      <vt:lpstr>UPCOMING FEATURES….</vt:lpstr>
      <vt:lpstr>SWOT ANALYSIS</vt:lpstr>
      <vt:lpstr>PRODUCT OVERVIEW</vt:lpstr>
      <vt:lpstr>PRODUCT DEMO</vt:lpstr>
      <vt:lpstr>CASE STUDY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Transit+ APP</dc:title>
  <cp:lastModifiedBy>Tanha Patel</cp:lastModifiedBy>
  <cp:revision>3</cp:revision>
  <dcterms:modified xsi:type="dcterms:W3CDTF">2024-02-24T22:47:51Z</dcterms:modified>
</cp:coreProperties>
</file>